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43" r:id="rId2"/>
    <p:sldId id="345" r:id="rId3"/>
    <p:sldId id="348" r:id="rId4"/>
    <p:sldId id="351" r:id="rId5"/>
    <p:sldId id="35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FF40FF"/>
    <a:srgbClr val="FFD579"/>
    <a:srgbClr val="FFA200"/>
    <a:srgbClr val="FFFA00"/>
    <a:srgbClr val="FFAA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33"/>
    <p:restoredTop sz="96327"/>
  </p:normalViewPr>
  <p:slideViewPr>
    <p:cSldViewPr snapToGrid="0">
      <p:cViewPr>
        <p:scale>
          <a:sx n="75" d="100"/>
          <a:sy n="75" d="100"/>
        </p:scale>
        <p:origin x="1315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C91C8-C664-2249-98DA-31D09714CAAA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43EB90-A352-B64D-BDF3-454FEFFACC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839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48FE-84E2-CF32-11C8-C7A68751A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D32596-3010-762E-CDE9-4184E0AAC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8435A9-6E30-95F4-0331-10AF63FDD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9645B-1D6E-C9E5-4D08-B93DFD873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3F7F7-796B-0F89-A309-478E6957E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197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440B9-560B-0826-F533-7582E00B1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9560FB-F56B-5902-EA2E-65814E0FB5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7137F-BAF8-C9DA-AF4E-375053466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19092-3D0B-91C0-1C14-B1718A82C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6825C-5792-8D0C-B9BD-EAF8EAA5F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28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DB6099-83D7-5A85-2D52-8E8CB7F959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51F2F9-831D-251C-138A-B23B26904D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06F3B-9827-B526-052F-74D5EA428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AA520-66B6-4343-59EF-C85C02157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AB370-100D-976E-F399-230EF7DF0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630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092DA-16E3-676C-7EBE-2898BA2B0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B0338-77B3-213E-832E-0CF80768A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8F981-52B8-2D9A-2F61-3DFDC87C3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1E9D1-556E-C170-33FB-BF232F3D1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B64EB-60ED-7D04-0869-4F4518172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551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825B8-E197-B91C-2B51-BB6BD7009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EE9A3-662E-9A12-D4CE-D6C19D24E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BE1E6-6B64-2188-B61C-F7B12C2D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67459D-F78E-267C-42EF-B299A814D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76D47-239E-7CA2-8FC1-EB21123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490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EFDB8-A71A-1DD7-BB89-31A22AD62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56F8E-95B0-EDE8-2156-D7493CA80B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64DD8D-FDC5-F6DC-03BF-25FB52EE2C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619DF-1404-120D-9E08-B8E85754B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9E8C1C-FB1A-2861-7C04-DF9761B95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09A1-858F-D613-EEED-B3381A9AB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79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0136E-ECBB-B542-D40D-A5842ED1B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9C696-3A55-94ED-0D34-1BEF74BCE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6D488F-1032-E598-0CC5-2D9A539D65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29A942-AA3F-6AB5-C200-C83D4F4B39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6FABC3-BC22-A2D8-7FCB-8470555D10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4AA04D-88E0-085D-02E9-ACA071F79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6BE7B4-87A8-3866-9C2C-77849F62B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FEC7F3-6342-4A33-D724-D47F9CFE7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12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B57E9-345E-FBB2-368D-173E4394D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8F8CC0-203F-8CDF-CBC4-EAEDA1792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B1029D-5699-9356-5C10-4795EDDD6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6E4FC0-AA75-86EC-E3D7-656BB82B6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23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BA57C-A29A-13E0-F1EF-BC7D81D04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1AFCA-9367-DC2C-29D3-783AA93EE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A9168-B07E-D041-7CC2-FB80E0FAD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376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13F3F-17B7-DE59-7105-12F53D47F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E573E-1C2F-4389-9888-225BE3BF7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BB7DCA-6032-5483-8339-7E739003F3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280793-55E7-2F1A-03D1-BA7C3A039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2CDA00-E63F-806F-71D2-B91AAC391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9F505-50D1-E67A-809F-8C66FF28B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0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F362D-C3DE-2EB1-5E9F-99D44BB1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982795-C3FE-A1E2-C91E-F970ACDB8E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53B19A-7276-5FB2-CDCD-CC5C08D3B7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91CDEB-9E47-DBE6-4571-8F8981B98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807E8D-B30D-8A5C-F657-88CA98E8C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49C1DE-152A-955F-766C-D267E58DC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59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271D24-5992-561A-66B4-E219214C7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FE116-3243-88B5-805E-D9376CA536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65003-2790-A038-1EB2-BC800901C4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51EDB-CEAF-BA4D-9E95-ED473C757ABE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29F0D-C1D9-E479-A466-4B3AC11FC7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2448F-F662-66DA-EEC1-67C4F0F2CC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4368A-2DD1-A64D-BF48-F132430C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42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aph showing the pressure&#10;&#10;Description automatically generated">
            <a:extLst>
              <a:ext uri="{FF2B5EF4-FFF2-40B4-BE49-F238E27FC236}">
                <a16:creationId xmlns:a16="http://schemas.microsoft.com/office/drawing/2014/main" id="{376547B4-4436-F6BC-F897-22E032857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15123"/>
            <a:ext cx="5760618" cy="4320000"/>
          </a:xfrm>
          <a:prstGeom prst="rect">
            <a:avLst/>
          </a:prstGeom>
        </p:spPr>
      </p:pic>
      <p:pic>
        <p:nvPicPr>
          <p:cNvPr id="11" name="Picture 10" descr="A graph of a pressure&#10;&#10;Description automatically generated with medium confidence">
            <a:extLst>
              <a:ext uri="{FF2B5EF4-FFF2-40B4-BE49-F238E27FC236}">
                <a16:creationId xmlns:a16="http://schemas.microsoft.com/office/drawing/2014/main" id="{A09995B3-1D8C-B303-D0AD-494012D98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82" y="1415123"/>
            <a:ext cx="5760618" cy="432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894626-D982-01DD-73C7-5AC8CB964D04}"/>
              </a:ext>
            </a:extLst>
          </p:cNvPr>
          <p:cNvSpPr txBox="1"/>
          <p:nvPr/>
        </p:nvSpPr>
        <p:spPr>
          <a:xfrm>
            <a:off x="2142317" y="3822106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rgbClr val="0432F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solidFill>
                  <a:srgbClr val="0432F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dirty="0">
                <a:solidFill>
                  <a:srgbClr val="0432FF"/>
                </a:solidFill>
              </a:rPr>
              <a:t>0.018 MHz/mmHg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48AE6D-76D2-63BB-E571-CECB3B2D4D2B}"/>
              </a:ext>
            </a:extLst>
          </p:cNvPr>
          <p:cNvSpPr txBox="1"/>
          <p:nvPr/>
        </p:nvSpPr>
        <p:spPr>
          <a:xfrm>
            <a:off x="2145820" y="463985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dirty="0">
                <a:solidFill>
                  <a:srgbClr val="FF0000"/>
                </a:solidFill>
              </a:rPr>
              <a:t>0.043 MHz/mmHg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46FB81-80DD-14EE-EDA2-D927C4C847E8}"/>
              </a:ext>
            </a:extLst>
          </p:cNvPr>
          <p:cNvSpPr txBox="1"/>
          <p:nvPr/>
        </p:nvSpPr>
        <p:spPr>
          <a:xfrm>
            <a:off x="2182393" y="2565821"/>
            <a:ext cx="20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40F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dirty="0">
                <a:solidFill>
                  <a:srgbClr val="FF40FF"/>
                </a:solidFill>
              </a:rPr>
              <a:t>0.089MHz/mmHg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E4DA31-AA10-1356-CB9B-949E000277B4}"/>
              </a:ext>
            </a:extLst>
          </p:cNvPr>
          <p:cNvSpPr txBox="1"/>
          <p:nvPr/>
        </p:nvSpPr>
        <p:spPr>
          <a:xfrm>
            <a:off x="8472007" y="3575123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>
                <a:solidFill>
                  <a:srgbClr val="FF0000"/>
                </a:solidFill>
              </a:rPr>
              <a:t>0.031 </a:t>
            </a:r>
            <a:r>
              <a:rPr lang="en-US" dirty="0">
                <a:solidFill>
                  <a:srgbClr val="FF0000"/>
                </a:solidFill>
              </a:rPr>
              <a:t>MHz/mmHg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4B839A-9D6F-3D94-83D2-D54DA81BBA9B}"/>
              </a:ext>
            </a:extLst>
          </p:cNvPr>
          <p:cNvSpPr txBox="1"/>
          <p:nvPr/>
        </p:nvSpPr>
        <p:spPr>
          <a:xfrm>
            <a:off x="335382" y="1230457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(a)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7BE41D4-D673-2432-A300-720AF4EFDCBF}"/>
              </a:ext>
            </a:extLst>
          </p:cNvPr>
          <p:cNvSpPr txBox="1"/>
          <p:nvPr/>
        </p:nvSpPr>
        <p:spPr>
          <a:xfrm>
            <a:off x="6084780" y="1230457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(b)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E965B-17C1-80E8-20F9-1F0C9CA97EDF}"/>
              </a:ext>
            </a:extLst>
          </p:cNvPr>
          <p:cNvSpPr txBox="1"/>
          <p:nvPr/>
        </p:nvSpPr>
        <p:spPr>
          <a:xfrm>
            <a:off x="0" y="0"/>
            <a:ext cx="6099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SI Figure S1</a:t>
            </a:r>
          </a:p>
        </p:txBody>
      </p:sp>
    </p:spTree>
    <p:extLst>
      <p:ext uri="{BB962C8B-B14F-4D97-AF65-F5344CB8AC3E}">
        <p14:creationId xmlns:p14="http://schemas.microsoft.com/office/powerpoint/2010/main" val="2853752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A plastic container with a small white square container with blue rocks inside&#10;&#10;Description automatically generated">
            <a:extLst>
              <a:ext uri="{FF2B5EF4-FFF2-40B4-BE49-F238E27FC236}">
                <a16:creationId xmlns:a16="http://schemas.microsoft.com/office/drawing/2014/main" id="{5C478310-3333-EDD1-1CCE-A84AC510CB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744718" y="2011919"/>
            <a:ext cx="4352925" cy="3264693"/>
          </a:xfrm>
        </p:spPr>
      </p:pic>
      <p:pic>
        <p:nvPicPr>
          <p:cNvPr id="3" name="Picture 2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03C2756D-8EB5-6DC0-BE94-778C2FBC3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161" y="1124265"/>
            <a:ext cx="6720724" cy="504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A72677-9017-1AB7-8710-8A05269380E2}"/>
              </a:ext>
            </a:extLst>
          </p:cNvPr>
          <p:cNvSpPr txBox="1"/>
          <p:nvPr/>
        </p:nvSpPr>
        <p:spPr>
          <a:xfrm>
            <a:off x="0" y="0"/>
            <a:ext cx="6099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SI Figure S2</a:t>
            </a:r>
          </a:p>
        </p:txBody>
      </p:sp>
    </p:spTree>
    <p:extLst>
      <p:ext uri="{BB962C8B-B14F-4D97-AF65-F5344CB8AC3E}">
        <p14:creationId xmlns:p14="http://schemas.microsoft.com/office/powerpoint/2010/main" val="2437509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68853504-9CE1-35EB-3839-0406AD91C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82" y="1269000"/>
            <a:ext cx="5760618" cy="4320000"/>
          </a:xfrm>
          <a:prstGeom prst="rect">
            <a:avLst/>
          </a:prstGeom>
        </p:spPr>
      </p:pic>
      <p:pic>
        <p:nvPicPr>
          <p:cNvPr id="5" name="Picture 4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0E33E417-F979-2345-4C88-8AF614BDF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69000"/>
            <a:ext cx="5760618" cy="432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AB5A99-8EB0-67DE-4E42-824873041328}"/>
              </a:ext>
            </a:extLst>
          </p:cNvPr>
          <p:cNvSpPr txBox="1"/>
          <p:nvPr/>
        </p:nvSpPr>
        <p:spPr>
          <a:xfrm>
            <a:off x="368622" y="1098471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(a)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D25DB5-AC72-55B7-00C1-3DBA6DE59172}"/>
              </a:ext>
            </a:extLst>
          </p:cNvPr>
          <p:cNvSpPr txBox="1"/>
          <p:nvPr/>
        </p:nvSpPr>
        <p:spPr>
          <a:xfrm>
            <a:off x="6118020" y="1098471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(b)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99E83E-67E2-E4D7-281C-8CEE699D0724}"/>
              </a:ext>
            </a:extLst>
          </p:cNvPr>
          <p:cNvSpPr txBox="1"/>
          <p:nvPr/>
        </p:nvSpPr>
        <p:spPr>
          <a:xfrm>
            <a:off x="18558" y="0"/>
            <a:ext cx="6099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SI Figure S3</a:t>
            </a:r>
          </a:p>
        </p:txBody>
      </p:sp>
    </p:spTree>
    <p:extLst>
      <p:ext uri="{BB962C8B-B14F-4D97-AF65-F5344CB8AC3E}">
        <p14:creationId xmlns:p14="http://schemas.microsoft.com/office/powerpoint/2010/main" val="830055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AB5A99-8EB0-67DE-4E42-824873041328}"/>
              </a:ext>
            </a:extLst>
          </p:cNvPr>
          <p:cNvSpPr txBox="1"/>
          <p:nvPr/>
        </p:nvSpPr>
        <p:spPr>
          <a:xfrm>
            <a:off x="368622" y="1098471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(a)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D25DB5-AC72-55B7-00C1-3DBA6DE59172}"/>
              </a:ext>
            </a:extLst>
          </p:cNvPr>
          <p:cNvSpPr txBox="1"/>
          <p:nvPr/>
        </p:nvSpPr>
        <p:spPr>
          <a:xfrm>
            <a:off x="6118020" y="1098471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(b)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99E83E-67E2-E4D7-281C-8CEE699D0724}"/>
              </a:ext>
            </a:extLst>
          </p:cNvPr>
          <p:cNvSpPr txBox="1"/>
          <p:nvPr/>
        </p:nvSpPr>
        <p:spPr>
          <a:xfrm>
            <a:off x="18558" y="0"/>
            <a:ext cx="6099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SI Figure S4</a:t>
            </a:r>
          </a:p>
        </p:txBody>
      </p:sp>
      <p:pic>
        <p:nvPicPr>
          <p:cNvPr id="2" name="Picture 1" descr="A diagram of a frequency spectrum&#10;&#10;Description automatically generated">
            <a:extLst>
              <a:ext uri="{FF2B5EF4-FFF2-40B4-BE49-F238E27FC236}">
                <a16:creationId xmlns:a16="http://schemas.microsoft.com/office/drawing/2014/main" id="{4F9B0154-F29F-7F48-06FF-125CAB0D6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020" y="1467803"/>
            <a:ext cx="5760617" cy="4320000"/>
          </a:xfrm>
          <a:prstGeom prst="rect">
            <a:avLst/>
          </a:prstGeom>
        </p:spPr>
      </p:pic>
      <p:pic>
        <p:nvPicPr>
          <p:cNvPr id="7" name="Picture 6" descr="A diagram of a frequency spectrum&#10;&#10;Description automatically generated with medium confidence">
            <a:extLst>
              <a:ext uri="{FF2B5EF4-FFF2-40B4-BE49-F238E27FC236}">
                <a16:creationId xmlns:a16="http://schemas.microsoft.com/office/drawing/2014/main" id="{87A7AFC9-3B4F-1BBF-0586-59CEA94C4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980" y="1467803"/>
            <a:ext cx="5760618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79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AB5A99-8EB0-67DE-4E42-824873041328}"/>
              </a:ext>
            </a:extLst>
          </p:cNvPr>
          <p:cNvSpPr txBox="1"/>
          <p:nvPr/>
        </p:nvSpPr>
        <p:spPr>
          <a:xfrm>
            <a:off x="368622" y="1098471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(a)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D25DB5-AC72-55B7-00C1-3DBA6DE59172}"/>
              </a:ext>
            </a:extLst>
          </p:cNvPr>
          <p:cNvSpPr txBox="1"/>
          <p:nvPr/>
        </p:nvSpPr>
        <p:spPr>
          <a:xfrm>
            <a:off x="6118020" y="1098471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(b)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99E83E-67E2-E4D7-281C-8CEE699D0724}"/>
              </a:ext>
            </a:extLst>
          </p:cNvPr>
          <p:cNvSpPr txBox="1"/>
          <p:nvPr/>
        </p:nvSpPr>
        <p:spPr>
          <a:xfrm>
            <a:off x="18558" y="0"/>
            <a:ext cx="6099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SI Figure S</a:t>
            </a:r>
            <a:r>
              <a:rPr lang="en-US" b="1" dirty="0"/>
              <a:t>5</a:t>
            </a:r>
            <a:endParaRPr lang="en-US" sz="1800" b="1" dirty="0"/>
          </a:p>
        </p:txBody>
      </p:sp>
      <p:pic>
        <p:nvPicPr>
          <p:cNvPr id="2" name="Picture 1" descr="A diagram of a frequency spectrum&#10;&#10;Description automatically generated">
            <a:extLst>
              <a:ext uri="{FF2B5EF4-FFF2-40B4-BE49-F238E27FC236}">
                <a16:creationId xmlns:a16="http://schemas.microsoft.com/office/drawing/2014/main" id="{A824CC55-718D-E00A-7A7F-627C6A2BA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92" y="1439529"/>
            <a:ext cx="5760617" cy="4320000"/>
          </a:xfrm>
          <a:prstGeom prst="rect">
            <a:avLst/>
          </a:prstGeom>
        </p:spPr>
      </p:pic>
      <p:pic>
        <p:nvPicPr>
          <p:cNvPr id="7" name="Picture 6" descr="A diagram of a frequency spectrum&#10;&#10;Description automatically generated with medium confidence">
            <a:extLst>
              <a:ext uri="{FF2B5EF4-FFF2-40B4-BE49-F238E27FC236}">
                <a16:creationId xmlns:a16="http://schemas.microsoft.com/office/drawing/2014/main" id="{7DCC9603-8ADE-D65A-EE31-87D34BB7F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909" y="1439529"/>
            <a:ext cx="5760617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764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12382</TotalTime>
  <Words>60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Edema Figure</dc:title>
  <dc:creator>Chengyang Qian</dc:creator>
  <cp:lastModifiedBy>MDPI</cp:lastModifiedBy>
  <cp:revision>68</cp:revision>
  <dcterms:created xsi:type="dcterms:W3CDTF">2023-11-20T20:06:13Z</dcterms:created>
  <dcterms:modified xsi:type="dcterms:W3CDTF">2024-07-09T03:00:50Z</dcterms:modified>
</cp:coreProperties>
</file>