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6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1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Quadrature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Greg Beckham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76400"/>
            <a:ext cx="3752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Formulas (Closed)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Perform                                         N – 1 times and add the results together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200400"/>
            <a:ext cx="7254744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14400" y="2895600"/>
            <a:ext cx="2542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Extended Simpson’s Rule:</a:t>
            </a:r>
            <a:endParaRPr lang="en-US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Formulas (Open)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Combine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399" y="5791200"/>
            <a:ext cx="743527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1" y="2057400"/>
            <a:ext cx="4495800" cy="932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3124200"/>
            <a:ext cx="707016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85800" y="5105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noProof="0" dirty="0" smtClean="0"/>
              <a:t> To get: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Formulas (Open)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Extended midpoint formula</a:t>
            </a:r>
          </a:p>
          <a:p>
            <a:r>
              <a:rPr lang="en-US" dirty="0" smtClean="0"/>
              <a:t>Used in calculating improper integrals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19400"/>
            <a:ext cx="852487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Elementary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/>
          <a:lstStyle/>
          <a:p>
            <a:r>
              <a:rPr lang="en-US" dirty="0" smtClean="0"/>
              <a:t>Start with extended trapezoid rule</a:t>
            </a:r>
          </a:p>
          <a:p>
            <a:pPr lvl="1"/>
            <a:r>
              <a:rPr lang="en-US" dirty="0" smtClean="0"/>
              <a:t>When you fix a and b, you can double the number of intervals without losing work</a:t>
            </a:r>
          </a:p>
          <a:p>
            <a:pPr lvl="1"/>
            <a:r>
              <a:rPr lang="en-US" dirty="0" smtClean="0"/>
              <a:t>Continue adding intervals until it converges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962400"/>
            <a:ext cx="823582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Gaussian </a:t>
            </a:r>
            <a:r>
              <a:rPr lang="en-US" dirty="0" err="1" smtClean="0"/>
              <a:t>Quadrature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Abscissas are not equal spaced</a:t>
            </a:r>
          </a:p>
          <a:p>
            <a:r>
              <a:rPr lang="en-US" dirty="0" smtClean="0"/>
              <a:t>Twice the degrees of freedom as Newton-Cotes</a:t>
            </a:r>
          </a:p>
          <a:p>
            <a:pPr lvl="1"/>
            <a:r>
              <a:rPr lang="en-US" dirty="0" smtClean="0"/>
              <a:t>Formulas with twice the order but the same number of function evaluations</a:t>
            </a:r>
          </a:p>
          <a:p>
            <a:r>
              <a:rPr lang="en-US" dirty="0" smtClean="0"/>
              <a:t>Weights and Abscissas can be chosen such that the integral is exact for a polynomial * some known function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648200"/>
            <a:ext cx="345224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419600" y="4876800"/>
            <a:ext cx="1825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do the integral</a:t>
            </a:r>
            <a:endParaRPr lang="en-US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648200"/>
            <a:ext cx="2442411" cy="89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Gaussian </a:t>
            </a:r>
            <a:r>
              <a:rPr lang="en-US" dirty="0" err="1" smtClean="0"/>
              <a:t>Quadrature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Weights and Abscissas are specific to a particular function and cannot be applied to others</a:t>
            </a:r>
          </a:p>
          <a:p>
            <a:r>
              <a:rPr lang="en-US" dirty="0" smtClean="0"/>
              <a:t>Converges exponentially for smooth functions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Quadrature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Numerical Integration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Goal is to obtain the integral with as few computations of the integrand as possible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133600"/>
            <a:ext cx="255832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Equally Spaced Abscissas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Abscissas – points along a line</a:t>
            </a:r>
          </a:p>
          <a:p>
            <a:r>
              <a:rPr lang="en-US" dirty="0" smtClean="0"/>
              <a:t>Considered mostly “Historical” methods</a:t>
            </a:r>
          </a:p>
          <a:p>
            <a:r>
              <a:rPr lang="en-US" dirty="0" smtClean="0"/>
              <a:t>Sequence of abscissas x</a:t>
            </a:r>
            <a:r>
              <a:rPr lang="en-US" baseline="-25000" dirty="0" smtClean="0"/>
              <a:t>0</a:t>
            </a:r>
            <a:r>
              <a:rPr lang="en-US" dirty="0" smtClean="0"/>
              <a:t>, x</a:t>
            </a:r>
            <a:r>
              <a:rPr lang="en-US" baseline="-25000" dirty="0" smtClean="0"/>
              <a:t>1</a:t>
            </a:r>
            <a:r>
              <a:rPr lang="en-US" dirty="0" smtClean="0"/>
              <a:t>, …, x</a:t>
            </a:r>
            <a:r>
              <a:rPr lang="en-US" baseline="-25000" dirty="0" smtClean="0"/>
              <a:t>N-1</a:t>
            </a:r>
            <a:r>
              <a:rPr lang="en-US" dirty="0" smtClean="0"/>
              <a:t>, x</a:t>
            </a:r>
            <a:r>
              <a:rPr lang="en-US" baseline="-25000" dirty="0" smtClean="0"/>
              <a:t>N</a:t>
            </a:r>
            <a:r>
              <a:rPr lang="en-US" dirty="0" smtClean="0"/>
              <a:t> spaced apart by a constant step </a:t>
            </a:r>
            <a:r>
              <a:rPr lang="en-US" i="1" dirty="0" smtClean="0"/>
              <a:t>h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733800"/>
            <a:ext cx="552938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572000"/>
            <a:ext cx="2076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and Closed Integrals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Closed integrals are evaluated at the endpoints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</a:p>
          <a:p>
            <a:r>
              <a:rPr lang="en-US" dirty="0" smtClean="0"/>
              <a:t>Open integrals are evaluated up to but not including the endpoints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endParaRPr lang="en-US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733800"/>
            <a:ext cx="553645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Newton-Cotes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/>
          <a:lstStyle/>
          <a:p>
            <a:r>
              <a:rPr lang="en-US" dirty="0" smtClean="0"/>
              <a:t>O is the error term</a:t>
            </a:r>
          </a:p>
          <a:p>
            <a:pPr lvl="1"/>
            <a:r>
              <a:rPr lang="en-US" dirty="0" smtClean="0"/>
              <a:t>Some numerical co-efficient times h</a:t>
            </a:r>
            <a:r>
              <a:rPr lang="en-US" baseline="30000" dirty="0" smtClean="0"/>
              <a:t>3</a:t>
            </a:r>
            <a:r>
              <a:rPr lang="en-US" dirty="0" smtClean="0"/>
              <a:t> times the second derivative of </a:t>
            </a:r>
            <a:r>
              <a:rPr lang="en-US" i="1" dirty="0" smtClean="0"/>
              <a:t>f</a:t>
            </a:r>
            <a:r>
              <a:rPr lang="en-US" dirty="0" smtClean="0"/>
              <a:t> at some unknown point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Exact for formulas up to and including polynomials of degree 1.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1371600"/>
            <a:ext cx="661054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Newton-Cotes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001963"/>
          </a:xfrm>
        </p:spPr>
        <p:txBody>
          <a:bodyPr/>
          <a:lstStyle/>
          <a:p>
            <a:r>
              <a:rPr lang="en-US" dirty="0" smtClean="0"/>
              <a:t>Interval size of 2h so coefficients add up to 2</a:t>
            </a:r>
          </a:p>
          <a:p>
            <a:r>
              <a:rPr lang="en-US" dirty="0" smtClean="0"/>
              <a:t>Exact for polynomials up to and including degree 3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1371600"/>
            <a:ext cx="7697711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Newton-Cotes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order methods can calculate exact integral for higher order polynomials</a:t>
            </a:r>
          </a:p>
          <a:p>
            <a:r>
              <a:rPr lang="en-US" dirty="0" smtClean="0"/>
              <a:t>Better for smother functions</a:t>
            </a:r>
          </a:p>
          <a:p>
            <a:r>
              <a:rPr lang="en-US" dirty="0" smtClean="0"/>
              <a:t>Not necessarily more accurate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0"/>
            <a:ext cx="6324600" cy="116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181600"/>
            <a:ext cx="774895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Integrals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1371600"/>
          </a:xfrm>
        </p:spPr>
        <p:txBody>
          <a:bodyPr/>
          <a:lstStyle/>
          <a:p>
            <a:r>
              <a:rPr lang="en-US" dirty="0" smtClean="0"/>
              <a:t>Only uses interior points</a:t>
            </a:r>
          </a:p>
          <a:p>
            <a:r>
              <a:rPr lang="en-US" dirty="0" smtClean="0"/>
              <a:t>Not very useful sense it can’t be extended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95400"/>
            <a:ext cx="738167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429000"/>
            <a:ext cx="5334000" cy="182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85800" y="56388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smtClean="0"/>
              <a:t>  Extendable </a:t>
            </a:r>
            <a:r>
              <a:rPr lang="en-US" sz="3200" dirty="0" smtClean="0"/>
              <a:t>on upper end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371600"/>
            <a:ext cx="3581400" cy="618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Formulas (Closed)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Perform                                         N – 1 times and add the results together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14600"/>
            <a:ext cx="7789168" cy="200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4419600"/>
            <a:ext cx="82296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Error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expressed in terms of b and a since they are normally held constant and N is varied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3200" dirty="0" smtClean="0"/>
              <a:t>-  The exact error isn’t important, just the degree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Important</a:t>
            </a:r>
            <a:r>
              <a:rPr lang="en-US" sz="3200" dirty="0" smtClean="0"/>
              <a:t> formula that is used in practical </a:t>
            </a:r>
            <a:r>
              <a:rPr lang="en-US" sz="3200" dirty="0" err="1" smtClean="0"/>
              <a:t>quadrature</a:t>
            </a:r>
            <a:r>
              <a:rPr lang="en-US" sz="3200" dirty="0" smtClean="0"/>
              <a:t> schemes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14803</TotalTime>
  <Words>376</Words>
  <Application>Microsoft Office PowerPoint</Application>
  <PresentationFormat>On-screen Show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Quadrature</vt:lpstr>
      <vt:lpstr>Quadrature</vt:lpstr>
      <vt:lpstr>Equally Spaced Abscissas</vt:lpstr>
      <vt:lpstr>Open and Closed Integrals</vt:lpstr>
      <vt:lpstr>Closed Newton-Cotes Formulas</vt:lpstr>
      <vt:lpstr>Closed Newton-Cotes Formulas</vt:lpstr>
      <vt:lpstr>Closed Newton-Cotes Formulas</vt:lpstr>
      <vt:lpstr>Open Integrals</vt:lpstr>
      <vt:lpstr>Extended Formulas (Closed)</vt:lpstr>
      <vt:lpstr>Extended Formulas (Closed)</vt:lpstr>
      <vt:lpstr>Extended Formulas (Open)</vt:lpstr>
      <vt:lpstr>Extended Formulas (Open)</vt:lpstr>
      <vt:lpstr>Elementary Algorithms</vt:lpstr>
      <vt:lpstr>Gaussian Quadrature</vt:lpstr>
      <vt:lpstr>Gaussian Quadrature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Quadrature</dc:title>
  <dc:creator>Greg</dc:creator>
  <cp:lastModifiedBy>Greg</cp:lastModifiedBy>
  <cp:revision>1112</cp:revision>
  <dcterms:created xsi:type="dcterms:W3CDTF">2006-08-16T00:00:00Z</dcterms:created>
  <dcterms:modified xsi:type="dcterms:W3CDTF">2011-02-24T01:03:30Z</dcterms:modified>
</cp:coreProperties>
</file>